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76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 and experience gained during and after the Cat B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Godwin Borg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83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7635273"/>
              </p:ext>
            </p:extLst>
          </p:nvPr>
        </p:nvGraphicFramePr>
        <p:xfrm>
          <a:off x="1164845" y="2098224"/>
          <a:ext cx="8128000" cy="47597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Godwin Borg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Malta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 Malta HO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Cartographer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on Enc</a:t>
                      </a:r>
                      <a:r>
                        <a:rPr lang="en-US" baseline="0" dirty="0" smtClean="0"/>
                        <a:t> and Paper chart</a:t>
                      </a:r>
                    </a:p>
                    <a:p>
                      <a:r>
                        <a:rPr lang="en-US" baseline="0" dirty="0" smtClean="0"/>
                        <a:t>Hydrographic surveys and post processing of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12" name="Picture 11" descr="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72549" y="2476547"/>
            <a:ext cx="2719451" cy="206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62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 smtClean="0"/>
              <a:t>2000 assigned to the Hydrographic section</a:t>
            </a:r>
          </a:p>
          <a:p>
            <a:r>
              <a:rPr lang="en-US" dirty="0" smtClean="0"/>
              <a:t>2006 Electronic Nautical Cartography at the International Maritime Academy Trieste Italy</a:t>
            </a:r>
          </a:p>
          <a:p>
            <a:r>
              <a:rPr lang="en-US" dirty="0" smtClean="0"/>
              <a:t>2007 Hydrographic Survey Course Solent University Southampton</a:t>
            </a:r>
          </a:p>
          <a:p>
            <a:r>
              <a:rPr lang="en-US" dirty="0" smtClean="0"/>
              <a:t>2017 First MT cell published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 smtClean="0"/>
              <a:t>The art of making electronic and paper charts to IHO international  standards.</a:t>
            </a:r>
          </a:p>
          <a:p>
            <a:r>
              <a:rPr lang="en-US" dirty="0" smtClean="0"/>
              <a:t>The use of related software and tools.</a:t>
            </a:r>
          </a:p>
          <a:p>
            <a:r>
              <a:rPr lang="en-US" dirty="0" smtClean="0"/>
              <a:t>Validation and Quality control.</a:t>
            </a:r>
          </a:p>
          <a:p>
            <a:r>
              <a:rPr lang="en-US" dirty="0" smtClean="0"/>
              <a:t>Paper chart and Enc updates.</a:t>
            </a:r>
          </a:p>
          <a:p>
            <a:r>
              <a:rPr lang="en-US" dirty="0" smtClean="0"/>
              <a:t> The importance of Notices To Mariners and Nautical Publications for the mariner.</a:t>
            </a:r>
          </a:p>
          <a:p>
            <a:r>
              <a:rPr lang="en-US" dirty="0" smtClean="0"/>
              <a:t>Maritime Law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Meeting other HOs and share experiences.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 smtClean="0"/>
              <a:t>My experience gained from this course will be transmitted to the hydrographic office and future cartographers, this will also have a good impact on our end products.</a:t>
            </a:r>
          </a:p>
          <a:p>
            <a:r>
              <a:rPr lang="en-US" dirty="0" smtClean="0"/>
              <a:t>Malta HO is currently small compared to other </a:t>
            </a:r>
            <a:r>
              <a:rPr lang="en-US" dirty="0" smtClean="0"/>
              <a:t>HO’s </a:t>
            </a:r>
            <a:r>
              <a:rPr lang="en-US" dirty="0" smtClean="0"/>
              <a:t>but I hope that my knowledge will help us to develop our HO structure and expand in the near future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able to take my office through the S-10X era.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5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thanks for attending the 10</a:t>
            </a:r>
            <a:r>
              <a:rPr lang="en-US" baseline="30000" dirty="0" smtClean="0"/>
              <a:t>th</a:t>
            </a:r>
            <a:r>
              <a:rPr lang="en-US" dirty="0" smtClean="0"/>
              <a:t> Cartographic B course of the Nippon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IHO director Mustafa Iptes </a:t>
            </a:r>
          </a:p>
          <a:p>
            <a:r>
              <a:rPr lang="en-US" dirty="0" smtClean="0"/>
              <a:t>Nippon Foundation</a:t>
            </a:r>
          </a:p>
          <a:p>
            <a:r>
              <a:rPr lang="en-US" dirty="0" smtClean="0"/>
              <a:t>UKHO Jeff Bryant and Lucy Fieldhouse and their Team</a:t>
            </a:r>
          </a:p>
          <a:p>
            <a:r>
              <a:rPr lang="en-US" dirty="0" smtClean="0"/>
              <a:t>Capt. David Bugeja and Mr. Joseph Bianco from Transport Malta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5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295</Words>
  <Application>Microsoft Office PowerPoint</Application>
  <PresentationFormat>Custom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Lessons and experience gained during and after the Cat B course</vt:lpstr>
      <vt:lpstr> Self introduction</vt:lpstr>
      <vt:lpstr> My career path and projects / Achievements</vt:lpstr>
      <vt:lpstr>Lessons learned from CHART Course</vt:lpstr>
      <vt:lpstr>Suggestion for the future</vt:lpstr>
      <vt:lpstr>My thanks for attending the 10th Cartographic B course of the Nippon Foundation</vt:lpstr>
    </vt:vector>
  </TitlesOfParts>
  <Company>IHO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USER</cp:lastModifiedBy>
  <cp:revision>10</cp:revision>
  <dcterms:created xsi:type="dcterms:W3CDTF">2019-10-04T14:42:16Z</dcterms:created>
  <dcterms:modified xsi:type="dcterms:W3CDTF">2019-10-26T17:55:01Z</dcterms:modified>
</cp:coreProperties>
</file>